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2" r:id="rId2"/>
  </p:sldMasterIdLst>
  <p:sldIdLst>
    <p:sldId id="256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A5D"/>
    <a:srgbClr val="E2E9F6"/>
    <a:srgbClr val="B0C3E6"/>
    <a:srgbClr val="009BFA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115"/>
    <p:restoredTop sz="96327"/>
  </p:normalViewPr>
  <p:slideViewPr>
    <p:cSldViewPr snapToGrid="0" snapToObjects="1">
      <p:cViewPr>
        <p:scale>
          <a:sx n="72" d="100"/>
          <a:sy n="72" d="100"/>
        </p:scale>
        <p:origin x="68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4A908DD-8A6B-CA4C-A972-B41A7779B8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B3494C34-0F3D-854E-AFF5-078C6756F1D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, bird&#10;&#10;Description automatically generated">
            <a:extLst>
              <a:ext uri="{FF2B5EF4-FFF2-40B4-BE49-F238E27FC236}">
                <a16:creationId xmlns:a16="http://schemas.microsoft.com/office/drawing/2014/main" id="{3EE9051B-EE1E-6E4F-9694-61E46BF379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80E6F5C-96D4-2C42-A755-56B3A934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A5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34C2B7B-BC28-FA40-9621-C1B66ACC3A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17C698C-2970-3943-A340-E6C0C48B0D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B267380-239A-CC4E-88C8-8F8B114C34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82A509B-433B-8041-8A0B-7C00B94356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CC941C59-736C-AA42-A40C-1FD6A9C0F0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29667154-201A-9841-BEEE-FE4CF6604A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5.jp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image" Target="../media/image16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B88693D-82A9-C941-B148-1250D9B2438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B7CAE5D-7F30-7641-AB6B-1848BE4465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7" r:id="rId9"/>
    <p:sldLayoutId id="214748369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CC15587-0B28-2046-83FF-9F5F7E2581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6870" y="495088"/>
            <a:ext cx="9570128" cy="2441160"/>
          </a:xfrm>
        </p:spPr>
        <p:txBody>
          <a:bodyPr/>
          <a:lstStyle/>
          <a:p>
            <a:r>
              <a:rPr lang="en-US" b="0" i="0" dirty="0" err="1">
                <a:effectLst/>
                <a:latin typeface="Arial" panose="020B0604020202020204" pitchFamily="34" charset="0"/>
              </a:rPr>
              <a:t>iSwipe</a:t>
            </a:r>
            <a:r>
              <a:rPr lang="en-US" b="0" i="0" dirty="0">
                <a:effectLst/>
                <a:latin typeface="Arial" panose="020B0604020202020204" pitchFamily="34" charset="0"/>
              </a:rPr>
              <a:t>: : connecting hungry students to affordable meal swipes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057" y="2487985"/>
            <a:ext cx="11461941" cy="1752600"/>
          </a:xfrm>
        </p:spPr>
        <p:txBody>
          <a:bodyPr/>
          <a:lstStyle/>
          <a:p>
            <a:r>
              <a:rPr lang="en-US" dirty="0"/>
              <a:t>Motivation: frustration of having too many meal swipes</a:t>
            </a:r>
          </a:p>
          <a:p>
            <a:r>
              <a:rPr lang="en-US" dirty="0"/>
              <a:t>Steps taken so far: calculated distance from locations of RPI GPS with a connected user’s </a:t>
            </a:r>
            <a:r>
              <a:rPr lang="en-US" dirty="0" err="1"/>
              <a:t>Dweet</a:t>
            </a:r>
            <a:r>
              <a:rPr lang="en-US" dirty="0"/>
              <a:t> for an automated email notification </a:t>
            </a:r>
          </a:p>
        </p:txBody>
      </p:sp>
      <p:pic>
        <p:nvPicPr>
          <p:cNvPr id="7" name="Picture 6" descr="A group of people sitting in a room&#10;&#10;AI-generated content may be incorrect.">
            <a:extLst>
              <a:ext uri="{FF2B5EF4-FFF2-40B4-BE49-F238E27FC236}">
                <a16:creationId xmlns:a16="http://schemas.microsoft.com/office/drawing/2014/main" id="{9DFAA958-FC34-1F38-3CF1-A1DFC798F4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431"/>
          <a:stretch/>
        </p:blipFill>
        <p:spPr>
          <a:xfrm>
            <a:off x="0" y="4634144"/>
            <a:ext cx="12192000" cy="370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87192C-16B5-E63A-AD6A-34F077E542F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Raspberry 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 err="1"/>
              <a:t>Adafruit</a:t>
            </a:r>
            <a:r>
              <a:rPr lang="fr-FR" dirty="0"/>
              <a:t> Mini GPS PA1010D 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93BD42-2801-D23C-11CB-B174A7F4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3C6BC-6AB8-663B-7FE2-CE208C445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243" y="1557867"/>
            <a:ext cx="44196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>
            <a:extLst>
              <a:ext uri="{FF2B5EF4-FFF2-40B4-BE49-F238E27FC236}">
                <a16:creationId xmlns:a16="http://schemas.microsoft.com/office/drawing/2014/main" id="{90B82602-6676-9A2B-9C73-290AAC9E33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56969" y="3068474"/>
            <a:ext cx="3878062" cy="387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84FEA-2597-128A-4F04-47A8E95B5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25" y="3002589"/>
            <a:ext cx="2691542" cy="2022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46B03-D1EF-B2D5-D887-CC9016853C2C}"/>
              </a:ext>
            </a:extLst>
          </p:cNvPr>
          <p:cNvSpPr txBox="1"/>
          <p:nvPr/>
        </p:nvSpPr>
        <p:spPr>
          <a:xfrm>
            <a:off x="4034419" y="3296750"/>
            <a:ext cx="32137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STEMMA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3V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3A5D"/>
                </a:solidFill>
              </a:rPr>
              <a:t>SDA (Serial Data Line)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SCL (Serial Clock Line)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Ground</a:t>
            </a:r>
          </a:p>
        </p:txBody>
      </p:sp>
    </p:spTree>
    <p:extLst>
      <p:ext uri="{BB962C8B-B14F-4D97-AF65-F5344CB8AC3E}">
        <p14:creationId xmlns:p14="http://schemas.microsoft.com/office/powerpoint/2010/main" val="1817544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3693FF-0E44-1494-ED83-D69C52AF3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3-Layer IoT Model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054708C-12ED-FC30-C3B4-B77F51F1C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094871"/>
              </p:ext>
            </p:extLst>
          </p:nvPr>
        </p:nvGraphicFramePr>
        <p:xfrm>
          <a:off x="285073" y="1699565"/>
          <a:ext cx="8582031" cy="3554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062">
                  <a:extLst>
                    <a:ext uri="{9D8B030D-6E8A-4147-A177-3AD203B41FA5}">
                      <a16:colId xmlns:a16="http://schemas.microsoft.com/office/drawing/2014/main" val="1672631414"/>
                    </a:ext>
                  </a:extLst>
                </a:gridCol>
                <a:gridCol w="3684292">
                  <a:extLst>
                    <a:ext uri="{9D8B030D-6E8A-4147-A177-3AD203B41FA5}">
                      <a16:colId xmlns:a16="http://schemas.microsoft.com/office/drawing/2014/main" val="2892913325"/>
                    </a:ext>
                  </a:extLst>
                </a:gridCol>
                <a:gridCol w="2860677">
                  <a:extLst>
                    <a:ext uri="{9D8B030D-6E8A-4147-A177-3AD203B41FA5}">
                      <a16:colId xmlns:a16="http://schemas.microsoft.com/office/drawing/2014/main" val="3822683908"/>
                    </a:ext>
                  </a:extLst>
                </a:gridCol>
              </a:tblGrid>
              <a:tr h="1128845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3A5D"/>
                          </a:solidFill>
                        </a:rPr>
                        <a:t>Application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C3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3A5D"/>
                          </a:solidFill>
                        </a:rPr>
                        <a:t>Email notification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C3E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A5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The email contains the price offered and prompts the receiver to respond to the email if they would like to provide a meal swipe</a:t>
                      </a:r>
                      <a:endParaRPr lang="en-US" sz="2400" b="1" dirty="0">
                        <a:solidFill>
                          <a:srgbClr val="003A5D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128740"/>
                  </a:ext>
                </a:extLst>
              </a:tr>
              <a:tr h="105390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3A5D"/>
                          </a:solidFill>
                        </a:rPr>
                        <a:t>Network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3A5D"/>
                          </a:solidFill>
                        </a:rPr>
                        <a:t>LAN cable, internet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3A5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The code then calculates the distance between the two and if is under a certain distance, it sends them an email.</a:t>
                      </a:r>
                      <a:endParaRPr lang="en-US" sz="2400" b="1" dirty="0">
                        <a:solidFill>
                          <a:srgbClr val="003A5D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527998"/>
                  </a:ext>
                </a:extLst>
              </a:tr>
              <a:tr h="1053903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3A5D"/>
                          </a:solidFill>
                        </a:rPr>
                        <a:t>Perception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2E9F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rgbClr val="003A5D"/>
                          </a:solidFill>
                        </a:rPr>
                        <a:t>GPS, Dweet.io, User input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2E9F6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003A5D"/>
                          </a:solidFill>
                        </a:rPr>
                        <a:t>User inputs amount they’re willing to pay for a meal swipe, the receiver’s name, email, and </a:t>
                      </a:r>
                      <a:r>
                        <a:rPr lang="en-US" sz="1400" b="1" dirty="0" err="1">
                          <a:solidFill>
                            <a:srgbClr val="003A5D"/>
                          </a:solidFill>
                        </a:rPr>
                        <a:t>Dweet</a:t>
                      </a:r>
                      <a:r>
                        <a:rPr lang="en-US" sz="1400" b="1" dirty="0">
                          <a:solidFill>
                            <a:srgbClr val="003A5D"/>
                          </a:solidFill>
                        </a:rPr>
                        <a:t> name</a:t>
                      </a:r>
                    </a:p>
                    <a:p>
                      <a:pPr algn="l"/>
                      <a:r>
                        <a:rPr lang="en-US" sz="1400" b="1" dirty="0">
                          <a:solidFill>
                            <a:srgbClr val="003A5D"/>
                          </a:solidFill>
                        </a:rPr>
                        <a:t>The RPI GPS and Dweet.io reads their coordinates.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2E9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125394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CF575506-5D88-5966-B3D8-C6C13447D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654" y="302467"/>
            <a:ext cx="2592280" cy="11736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7856E5-6A6D-03C1-BEA6-5BAF20CC6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8924" y="1385838"/>
            <a:ext cx="3303076" cy="386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75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1DDAC9-05E4-4AE5-1539-EA92936DC230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There are a lot of resources for these types of projects — the trick is how to use them effectively and efficiently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There is probably an easier way to do your task that will produce the same quality of result if not higher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project completes the original goal, just differently than I had anticipated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C7BC59-2861-BB4D-625B-7EF71930C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947521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701A4E-71FE-C867-4511-EC000D2D997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Clean up UI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Clean up GPS system and packaging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Add option for multiple email-</a:t>
            </a:r>
            <a:r>
              <a:rPr lang="en-US" dirty="0" err="1"/>
              <a:t>Dweet</a:t>
            </a:r>
            <a:r>
              <a:rPr lang="en-US" dirty="0"/>
              <a:t> things combinations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Accuracy characterization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19FABB-30D5-116D-B095-704F86CE7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965337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2956</TotalTime>
  <Words>241</Words>
  <Application>Microsoft Office PowerPoint</Application>
  <PresentationFormat>Widescreen</PresentationFormat>
  <Paragraphs>31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Office Theme</vt:lpstr>
      <vt:lpstr>2_Office Theme</vt:lpstr>
      <vt:lpstr>iSwipe: : connecting hungry students to affordable meal swipes</vt:lpstr>
      <vt:lpstr>Hardware</vt:lpstr>
      <vt:lpstr>3-Layer IoT Model</vt:lpstr>
      <vt:lpstr>Conclusions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Miya Liu</cp:lastModifiedBy>
  <cp:revision>31</cp:revision>
  <dcterms:created xsi:type="dcterms:W3CDTF">2020-03-10T16:22:03Z</dcterms:created>
  <dcterms:modified xsi:type="dcterms:W3CDTF">2025-03-05T13:14:43Z</dcterms:modified>
</cp:coreProperties>
</file>